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7" r:id="rId1"/>
  </p:sldMasterIdLst>
  <p:notesMasterIdLst>
    <p:notesMasterId r:id="rId3"/>
  </p:notesMasterIdLst>
  <p:sldIdLst>
    <p:sldId id="319" r:id="rId2"/>
  </p:sldIdLst>
  <p:sldSz cx="12192000" cy="6858000"/>
  <p:notesSz cx="6094413" cy="8794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公民館 大野南" initials="公大" lastIdx="1" clrIdx="0">
    <p:extLst>
      <p:ext uri="{19B8F6BF-5375-455C-9EA6-DF929625EA0E}">
        <p15:presenceInfo xmlns:p15="http://schemas.microsoft.com/office/powerpoint/2012/main" userId="270590f3c48de2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FF"/>
    <a:srgbClr val="FF0066"/>
    <a:srgbClr val="FF66CC"/>
    <a:srgbClr val="FFCCFF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940" autoAdjust="0"/>
  </p:normalViewPr>
  <p:slideViewPr>
    <p:cSldViewPr snapToGrid="0">
      <p:cViewPr varScale="1">
        <p:scale>
          <a:sx n="66" d="100"/>
          <a:sy n="66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40912" cy="441265"/>
          </a:xfrm>
          <a:prstGeom prst="rect">
            <a:avLst/>
          </a:prstGeom>
        </p:spPr>
        <p:txBody>
          <a:bodyPr vert="horz" lIns="85076" tIns="42538" rIns="85076" bIns="4253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452091" y="0"/>
            <a:ext cx="2640912" cy="441265"/>
          </a:xfrm>
          <a:prstGeom prst="rect">
            <a:avLst/>
          </a:prstGeom>
        </p:spPr>
        <p:txBody>
          <a:bodyPr vert="horz" lIns="85076" tIns="42538" rIns="85076" bIns="42538" rtlCol="0"/>
          <a:lstStyle>
            <a:lvl1pPr algn="r">
              <a:defRPr sz="1100"/>
            </a:lvl1pPr>
          </a:lstStyle>
          <a:p>
            <a:fld id="{9FC53A3E-892F-4447-9137-F21B11679BC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100138"/>
            <a:ext cx="5272087" cy="2967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76" tIns="42538" rIns="85076" bIns="42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09442" y="4232473"/>
            <a:ext cx="4875530" cy="3462933"/>
          </a:xfrm>
          <a:prstGeom prst="rect">
            <a:avLst/>
          </a:prstGeom>
        </p:spPr>
        <p:txBody>
          <a:bodyPr vert="horz" lIns="85076" tIns="42538" rIns="85076" bIns="42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353487"/>
            <a:ext cx="2640912" cy="441264"/>
          </a:xfrm>
          <a:prstGeom prst="rect">
            <a:avLst/>
          </a:prstGeom>
        </p:spPr>
        <p:txBody>
          <a:bodyPr vert="horz" lIns="85076" tIns="42538" rIns="85076" bIns="4253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452091" y="8353487"/>
            <a:ext cx="2640912" cy="441264"/>
          </a:xfrm>
          <a:prstGeom prst="rect">
            <a:avLst/>
          </a:prstGeom>
        </p:spPr>
        <p:txBody>
          <a:bodyPr vert="horz" lIns="85076" tIns="42538" rIns="85076" bIns="42538" rtlCol="0" anchor="b"/>
          <a:lstStyle>
            <a:lvl1pPr algn="r">
              <a:defRPr sz="1100"/>
            </a:lvl1pPr>
          </a:lstStyle>
          <a:p>
            <a:fld id="{8D9D5ADC-F3E0-443E-86EB-C1448BC5C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85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A51907-C611-393F-8AD4-62AE6D1B1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B776EB-B545-3F2B-2FAB-41388AD07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72A19F-5B36-729E-81D2-049F77CA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36F56D-F8F2-2433-5AF5-3CFE8D4A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BCCD5B-5AE0-84E0-92A1-8198EB11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9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D2507-5EE8-2480-3A68-E86A4185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6163F9-428D-5EC4-51DF-0EF38E619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97CFFE-9B6B-6E0F-43AE-606D10BE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0ED925-9EE0-8D4A-8F14-955416E9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32A59-BE03-A1DF-470D-A960353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5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5298106-8625-D210-48F8-762EF360E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D8D332-8FC9-C9B9-2199-BD8326E8C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6577F-C0FB-496F-09E6-4779E061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4B2001-F9A2-9FF9-BFD7-4A9A7194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EFAD8F-49AC-4CCF-1AA1-31E5989A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3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65FC88-7C4E-8D63-CC35-554A8150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636519-44D0-35C3-3270-9C65A3A31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B585E9-D1C1-12C1-0485-5948FBF2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DCC612-181C-6CB1-FB0C-ABF75E3B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6523E4-ECD8-9F8A-C4D1-F7DE8BA6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0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2A4983-EB63-8FA1-719A-8EF57B62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F8540E-F59B-5D22-E0EF-61923CDC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9B7ECC-84EF-B329-7D2A-5D5F66D6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3848DF-9F8D-D1A0-25C4-80226DF3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8BA54-2371-3394-9CFA-463C1A79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8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4B88BA-C4EF-1224-3997-01F1EEE6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738542-0E4D-C1D5-3313-AAADFAFE1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AC8077-4575-DB1C-4A81-D5665757D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B951E8-32DD-7EA0-2E6E-9D5D58FAB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331755-2FCD-E42A-F9F7-262ACA26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D716FA-BADB-B485-2424-55E1E2E3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8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8A5F1-7B51-AC42-4799-59C7E89B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7119C-83C1-C6A0-C206-8E38DDF55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62EDF5-EC0A-9E29-8AF0-31DCA73F9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4914FE-B71E-9EE1-7D4D-47F73F8E2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660BD9D-967F-3736-144E-F58AFC808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B4FCA9-B3F6-EE70-C2E5-883FF00F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6F5D60D-194B-43BE-CA9A-76909548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DA6DAE-67F1-1927-46AD-59F812CE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C9012-6D8A-9D2A-6282-0B93E6D8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8867FAB-A5B5-9972-D08E-B7ABE22F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CB0260C-0547-F247-127C-4A58FF9D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A07159-C3B9-9B28-5F86-05FB7200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30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5FC98E8-D68C-4C51-6903-EC9C188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3E49C2-380E-8E7B-0B84-42FED461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EDBED8-7970-C07F-3A1B-45BE673F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5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34F22-9C7E-4CFC-0204-92F42046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FD47B6-F51E-5815-9DCC-8CF63E67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9CF559-C9E0-93AF-2C77-2C6C50419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837EBC-5239-A837-9CF2-2781870E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241FB3-0BA5-A7E2-4E5F-3F1C8610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54F27F-497B-3C06-2077-8A8A9EB3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3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94047-A500-3686-B25A-5EDCBDB4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304CE6-4187-39F7-09ED-E3E12505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D8E9A2-41B9-94FD-189F-5F54E7BAB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87A87A-6F91-0AAF-D1DE-952FE5E3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A368B7-1ECF-0379-DB33-16D22C9E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DAA86E-AE63-BA5C-F80A-87AF213E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2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C636E33-1238-9C07-D8FF-71C0075C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598D35-BD16-2420-DD5C-EA9004DF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1DB9FB-C621-FAC7-C6F1-5C0E4CFAE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E288-1AD3-407F-9CF4-8D74776C8719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4D19BD-7745-8F7A-47FB-22628B093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F2FA6C-F94A-D514-5ECB-E11375891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3021-46DE-4E5E-85F0-E44B9569DA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23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54DF07-16E3-962B-0683-839CAA245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753" y="-789134"/>
            <a:ext cx="13079506" cy="8306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55">
            <a:extLst>
              <a:ext uri="{FF2B5EF4-FFF2-40B4-BE49-F238E27FC236}">
                <a16:creationId xmlns:a16="http://schemas.microsoft.com/office/drawing/2014/main" id="{0AA45D10-D7BC-D03B-5711-77E2DC2FD2C7}"/>
              </a:ext>
            </a:extLst>
          </p:cNvPr>
          <p:cNvSpPr txBox="1"/>
          <p:nvPr/>
        </p:nvSpPr>
        <p:spPr>
          <a:xfrm>
            <a:off x="2563336" y="635075"/>
            <a:ext cx="7065328" cy="11399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032000" indent="-2032000" algn="l">
              <a:buNone/>
            </a:pPr>
            <a:r>
              <a:rPr lang="ja-JP" sz="5400" kern="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70AD47"/>
                </a:solidFill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安全安心な暮らし講座</a:t>
            </a:r>
            <a:endParaRPr lang="ja-JP" sz="2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8">
            <a:extLst>
              <a:ext uri="{FF2B5EF4-FFF2-40B4-BE49-F238E27FC236}">
                <a16:creationId xmlns:a16="http://schemas.microsoft.com/office/drawing/2014/main" id="{DBD1F10F-B558-0059-0387-4CD1DE02E877}"/>
              </a:ext>
            </a:extLst>
          </p:cNvPr>
          <p:cNvSpPr txBox="1"/>
          <p:nvPr/>
        </p:nvSpPr>
        <p:spPr>
          <a:xfrm>
            <a:off x="4153619" y="1626829"/>
            <a:ext cx="3884762" cy="14013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None/>
            </a:pPr>
            <a:r>
              <a:rPr lang="en-US" sz="4400" b="1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sz="44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4400" b="1" kern="100" dirty="0">
                <a:solidFill>
                  <a:srgbClr val="000000"/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１４日</a:t>
            </a:r>
            <a:r>
              <a:rPr lang="en-US" sz="44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sz="44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土</a:t>
            </a:r>
            <a:r>
              <a:rPr lang="en-US" sz="4400" b="1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)</a:t>
            </a:r>
            <a:endParaRPr lang="ja-JP" sz="24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27076798-5C47-1BA0-A2E2-DDE880A6697A}"/>
              </a:ext>
            </a:extLst>
          </p:cNvPr>
          <p:cNvSpPr txBox="1"/>
          <p:nvPr/>
        </p:nvSpPr>
        <p:spPr>
          <a:xfrm>
            <a:off x="754440" y="2456040"/>
            <a:ext cx="6676669" cy="38640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None/>
            </a:pPr>
            <a:r>
              <a:rPr lang="zh-CN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時 間　　午前１０時～正午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zh-CN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場 所　　大会議室２（２階）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内 容   </a:t>
            </a:r>
            <a:r>
              <a:rPr lang="ja-JP" altLang="en-US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介護の心がまえ</a:t>
            </a:r>
            <a:endParaRPr lang="en-US" altLang="ja-JP" sz="2800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講　師　 相模原介護支援専門員の会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   </a:t>
            </a:r>
            <a:r>
              <a:rPr 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主任介護支援専門員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kern="100" dirty="0"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          </a:t>
            </a:r>
            <a:r>
              <a:rPr 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松下 和磨さん</a:t>
            </a:r>
            <a:endParaRPr 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4064308-5DFE-A636-B5C1-BB658A86E247}"/>
              </a:ext>
            </a:extLst>
          </p:cNvPr>
          <p:cNvSpPr txBox="1"/>
          <p:nvPr/>
        </p:nvSpPr>
        <p:spPr>
          <a:xfrm>
            <a:off x="6637693" y="2456040"/>
            <a:ext cx="49108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定　員　 </a:t>
            </a:r>
            <a:r>
              <a:rPr lang="en-US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50</a:t>
            </a: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名（先着順）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持ち物　 筆記用具、飲み物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申込み　 </a:t>
            </a:r>
            <a:r>
              <a:rPr lang="en-US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2/1</a:t>
            </a: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（日）～</a:t>
            </a:r>
            <a:r>
              <a:rPr lang="en-US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2/28</a:t>
            </a: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（土）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609600" algn="just">
              <a:buNone/>
            </a:pPr>
            <a:r>
              <a:rPr lang="ja-JP" altLang="ja-JP" sz="28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お電話または、直接窓口へ</a:t>
            </a:r>
            <a:endParaRPr lang="ja-JP" altLang="en-US" sz="2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37524D-BED1-A27F-55E0-E7D46FC1D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06" y="4357897"/>
            <a:ext cx="2710268" cy="22019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8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83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公民館 大野南</dc:creator>
  <cp:lastModifiedBy>南 大野</cp:lastModifiedBy>
  <cp:revision>80</cp:revision>
  <dcterms:created xsi:type="dcterms:W3CDTF">2024-08-04T05:30:52Z</dcterms:created>
  <dcterms:modified xsi:type="dcterms:W3CDTF">2026-01-28T04:13:41Z</dcterms:modified>
</cp:coreProperties>
</file>